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7" r:id="rId2"/>
    <p:sldId id="258" r:id="rId3"/>
    <p:sldId id="261" r:id="rId4"/>
    <p:sldId id="263" r:id="rId5"/>
    <p:sldId id="264" r:id="rId6"/>
    <p:sldId id="275" r:id="rId7"/>
    <p:sldId id="262" r:id="rId8"/>
    <p:sldId id="259" r:id="rId9"/>
    <p:sldId id="260" r:id="rId10"/>
    <p:sldId id="265" r:id="rId11"/>
    <p:sldId id="278" r:id="rId12"/>
    <p:sldId id="266" r:id="rId13"/>
    <p:sldId id="271" r:id="rId14"/>
    <p:sldId id="267" r:id="rId15"/>
    <p:sldId id="269" r:id="rId16"/>
    <p:sldId id="276" r:id="rId17"/>
    <p:sldId id="268" r:id="rId18"/>
    <p:sldId id="270" r:id="rId19"/>
    <p:sldId id="272" r:id="rId20"/>
    <p:sldId id="273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9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C1E32-5D7B-4F46-8116-864462086469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39562-BCE2-424F-99CC-35635C752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9562-BCE2-424F-99CC-35635C7529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9562-BCE2-424F-99CC-35635C7529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39562-BCE2-424F-99CC-35635C7529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E53B94-0AEC-4EE7-9540-AD0144AF67E6}" type="datetimeFigureOut">
              <a:rPr lang="en-US" smtClean="0"/>
              <a:pPr/>
              <a:t>8/4/2013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7A5828-CA9B-44B0-9482-5A948E1A3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MY MEMORY\Removable Disk\IMAGE\Zif\Flower\1011-008-87-104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525000" cy="68580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152400" y="5334000"/>
            <a:ext cx="3886200" cy="13716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বুধ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Mercary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শুক্র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venus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(Earth)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মংগল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Mars)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বৃহস্পতি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(Jupiter)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শনি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(Saturn)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ইউরেনাস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(Uranus)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নেপচুন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(Neptune)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প্লুটো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(Pluto) 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457200" y="5029200"/>
            <a:ext cx="8001000" cy="1524000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২০০৯ সালে বিঙ্গানীরা সিদ্ধান্ত নেন প্লুটো একটি ক্ষুদ্র অসম্পু্র্ন গ্রহ।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ash Mistry\Desktop\Indivisul work\css3_experimental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3657600"/>
          </a:xfrm>
          <a:prstGeom prst="rect">
            <a:avLst/>
          </a:prstGeom>
          <a:noFill/>
        </p:spPr>
      </p:pic>
      <p:pic>
        <p:nvPicPr>
          <p:cNvPr id="1027" name="Picture 3" descr="C:\Users\Prokash Mistry\Desktop\Indivisul work\Solar_s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4648200" cy="3276600"/>
          </a:xfrm>
          <a:prstGeom prst="rect">
            <a:avLst/>
          </a:prstGeom>
          <a:noFill/>
        </p:spPr>
      </p:pic>
      <p:pic>
        <p:nvPicPr>
          <p:cNvPr id="1029" name="Picture 5" descr="C:\Users\Prokash Mistry\Desktop\Indivisul work\480320_357487554353083_139202142_n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1" y="0"/>
            <a:ext cx="4495800" cy="6858000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371600" y="304800"/>
            <a:ext cx="2514600" cy="1219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অন্যান্য উপগ্রহ-চাঁদ, জ্যোতিস্ক -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ধুমকেতু,উল্কা।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C:\Users\Prokash Mistry\Desktop\Indivisul work\eclipse95_fmoon_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1576">
            <a:off x="1722303" y="924229"/>
            <a:ext cx="5680796" cy="4876548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2438400" y="533400"/>
            <a:ext cx="2743200" cy="12192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পৃথিবীর অক্ষ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kash Mistry\Desktop\Indivisul work\eclipse94_fsun_ani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"/>
            <a:ext cx="7595745" cy="5105400"/>
          </a:xfrm>
          <a:prstGeom prst="rect">
            <a:avLst/>
          </a:prstGeom>
          <a:noFill/>
        </p:spPr>
      </p:pic>
      <p:sp>
        <p:nvSpPr>
          <p:cNvPr id="3" name="Up Ribbon 2"/>
          <p:cNvSpPr/>
          <p:nvPr/>
        </p:nvSpPr>
        <p:spPr>
          <a:xfrm>
            <a:off x="228600" y="5486400"/>
            <a:ext cx="8915400" cy="1143000"/>
          </a:xfrm>
          <a:prstGeom prst="ribbon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আপন অক্ষে ঘুরছে বিধায় এই গতিকে আহ্নিক গতি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rokash Mistry\Desktop\Indivisul work\d319fe595304bc86f71ee4433c27d0b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</p:spPr>
      </p:pic>
      <p:sp>
        <p:nvSpPr>
          <p:cNvPr id="5" name="Left Arrow 4"/>
          <p:cNvSpPr/>
          <p:nvPr/>
        </p:nvSpPr>
        <p:spPr>
          <a:xfrm rot="20231974">
            <a:off x="5901641" y="2710515"/>
            <a:ext cx="2837455" cy="791659"/>
          </a:xfrm>
          <a:prstGeom prst="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সূর্যের আলোর প্রভাবে দিন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414164">
            <a:off x="117189" y="5093850"/>
            <a:ext cx="2760958" cy="104662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সূর্যের আলোর অভাবে রাত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09600" y="228600"/>
            <a:ext cx="3124200" cy="1905000"/>
          </a:xfrm>
          <a:prstGeom prst="flowChartPunchedTa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দিন ও রাত হয়</a:t>
            </a:r>
          </a:p>
          <a:p>
            <a:pPr algn="ctr"/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জোয়ার ভাটা হয়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400800" y="17526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5638800" y="17526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6781800" y="2057400"/>
            <a:ext cx="762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239000" y="22860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repeatCount="indefinite" accel="50000" decel="5000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25 0.08325 L -0.06666 0.17206 " pathEditMode="relative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533400"/>
            <a:ext cx="5334000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895600"/>
            <a:ext cx="7848600" cy="2819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সৌরজগতের সদস্য সংখ্যা কত এবং নামগুলো খাতায় লেখ।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kash Mistry\Desktop\Indivisul work\orbit_499x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82" y="0"/>
            <a:ext cx="9150882" cy="6858000"/>
          </a:xfrm>
          <a:prstGeom prst="rect">
            <a:avLst/>
          </a:prstGeom>
          <a:noFill/>
        </p:spPr>
      </p:pic>
      <p:sp>
        <p:nvSpPr>
          <p:cNvPr id="3" name="Wave 2"/>
          <p:cNvSpPr/>
          <p:nvPr/>
        </p:nvSpPr>
        <p:spPr>
          <a:xfrm>
            <a:off x="0" y="5638800"/>
            <a:ext cx="9144000" cy="121920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সূযেঁর চারিদিকে পশ্চিম থেকে পূর্বদিকে অর্থাৎ ঘড়ির কাঁটার বিপরীত দিকে ঘুরছে বিধায় একে বার্ষিক গতি বলে।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05200" y="2971800"/>
            <a:ext cx="1828800" cy="1295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838200"/>
            <a:ext cx="6934200" cy="495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Prokash Mistry\Desktop\Indivisul work\earth-til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</p:spPr>
      </p:pic>
      <p:sp>
        <p:nvSpPr>
          <p:cNvPr id="4" name="Left Arrow Callout 3"/>
          <p:cNvSpPr/>
          <p:nvPr/>
        </p:nvSpPr>
        <p:spPr>
          <a:xfrm rot="19244223">
            <a:off x="5867275" y="721394"/>
            <a:ext cx="3064134" cy="1524000"/>
          </a:xfrm>
          <a:prstGeom prst="left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বার্ষিক গতির ফলে ঝতু পরিবর্তন হয়,দিন-রাত ছোট বড় হয়।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762000"/>
            <a:ext cx="762000" cy="8382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1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29000" y="2133600"/>
            <a:ext cx="6096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42672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গ্রীস্মকাল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0" y="685800"/>
            <a:ext cx="1371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বসন্তকাল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4343400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6477000"/>
            <a:ext cx="1447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হেমন্তকাল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38600" y="30480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2875 -0.11656 C 0.53298 -0.11656 0.73333 0.09482 0.73333 0.35523 C 0.73333 0.61471 0.53298 0.82701 0.2875 0.82701 C 0.04149 0.82701 -0.15834 0.61471 -0.15834 0.35523 C -0.15834 0.09482 0.04149 -0.11656 0.2875 -0.11656 Z " pathEditMode="relative" rAng="0" ptsTypes="fffff">
                                      <p:cBhvr>
                                        <p:cTn id="11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90800" y="381000"/>
            <a:ext cx="3200400" cy="2133600"/>
          </a:xfrm>
          <a:prstGeom prst="flowChartPunchedTap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971800"/>
            <a:ext cx="6858000" cy="289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দল-ক) দিন রাত কীভাবে হয় ?</a:t>
            </a: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দল-খ)  ঝতু পরিবর্তন কেন হয় ?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895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bn-BD" sz="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৩টি গ্রহের নাম বল ?</a:t>
            </a:r>
          </a:p>
          <a:p>
            <a:pPr>
              <a:buFont typeface="Wingdings" pitchFamily="2" charset="2"/>
              <a:buChar char="ü"/>
            </a:pPr>
            <a:r>
              <a:rPr lang="bn-BD" sz="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সৌরজগতের গ্রহ সংখ্যা কয়টি ?</a:t>
            </a:r>
          </a:p>
          <a:p>
            <a:pPr>
              <a:buFont typeface="Wingdings" pitchFamily="2" charset="2"/>
              <a:buChar char="ü"/>
            </a:pPr>
            <a:r>
              <a:rPr lang="bn-BD" sz="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গতির ফলে দিন-রাত হয় ?</a:t>
            </a:r>
          </a:p>
          <a:p>
            <a:pPr>
              <a:buFont typeface="Wingdings" pitchFamily="2" charset="2"/>
              <a:buChar char="ü"/>
            </a:pPr>
            <a:r>
              <a:rPr lang="bn-BD" sz="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গতির ফলে ঝতু পরিবর্তন হয় ?</a:t>
            </a:r>
          </a:p>
          <a:p>
            <a:pPr>
              <a:buFont typeface="Wingdings" pitchFamily="2" charset="2"/>
              <a:buChar char="ü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362200" y="228600"/>
            <a:ext cx="4343400" cy="1600200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438400"/>
            <a:ext cx="81534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প্রকাশ চন্দ্র মিস্ত্রী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(কম্পিউটার)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বারআড়িয়া মাধ্যমিক বিদ্যালয়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বটিয়াঘাটা, খুলনা।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মোবাইল-০১৭১৪৫২২৫৭০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prokashbbk@gmail.com</a:t>
            </a:r>
            <a:endParaRPr lang="bn-BD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29" name="Picture 1" descr="C:\Users\Prokash Mistry\Desktop\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828800" cy="1905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19400" y="609600"/>
            <a:ext cx="3352800" cy="23622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81400"/>
            <a:ext cx="82296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সৌরজগতের গঠন কাঠামোর চিত্র অংকন কর।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Y MEMORY\Removable Disk\IMAGE\Zif\Varitis\Astrologer~alexmurphy007@gmail.co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3124200" y="2362200"/>
            <a:ext cx="3124200" cy="1752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147002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676400"/>
            <a:ext cx="7772400" cy="4419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শ্রেনী-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৭ম</a:t>
            </a:r>
          </a:p>
          <a:p>
            <a:pPr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তাং-০২/০৮/২০১৩</a:t>
            </a:r>
          </a:p>
          <a:p>
            <a:pPr algn="l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4876800"/>
            <a:ext cx="55626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 পারো ছবিগুলো কীসের?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5867400"/>
            <a:ext cx="4800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সৌরজগৎ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rokash Mistry\Desktop\Indivisul work\css3_experimental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4572000"/>
          </a:xfrm>
          <a:prstGeom prst="rect">
            <a:avLst/>
          </a:prstGeom>
          <a:noFill/>
        </p:spPr>
      </p:pic>
      <p:pic>
        <p:nvPicPr>
          <p:cNvPr id="1027" name="Picture 3" descr="C:\Users\Prokash Mistry\Desktop\Indivisul work\480320_357487554353083_139202142_n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rokash Mistry\Desktop\Indivisul work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1561" cy="7162800"/>
          </a:xfrm>
          <a:prstGeom prst="rect">
            <a:avLst/>
          </a:prstGeom>
          <a:noFill/>
        </p:spPr>
      </p:pic>
      <p:sp>
        <p:nvSpPr>
          <p:cNvPr id="6" name="Notched Right Arrow 5"/>
          <p:cNvSpPr/>
          <p:nvPr/>
        </p:nvSpPr>
        <p:spPr>
          <a:xfrm rot="1890017">
            <a:off x="118050" y="124436"/>
            <a:ext cx="2717217" cy="2093221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এটা কিসের ছবি ?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 নামক গ্রহ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4191000" cy="1752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124200"/>
            <a:ext cx="8458200" cy="2362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সৌরজগৎ ও আমাদের পৃথিবী</a:t>
            </a:r>
            <a:endParaRPr lang="en-US" sz="5400" b="1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2514600" y="0"/>
            <a:ext cx="3810000" cy="2209800"/>
          </a:xfrm>
          <a:prstGeom prst="notch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0"/>
            <a:ext cx="7239000" cy="2895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সৌরজগতের গঠন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সৌরজগতের সদস্য সংখ্যা বলতে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সৌরজগতের গঠন  কাঠামোর চিত্র অংকন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পৃথিবী ঘূর্ণনের প্রভাব ও ফলাফল বিশ্লেষন করতে পারবে।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47800"/>
            <a:ext cx="8763000" cy="5105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Prokash Mistry\Desktop\Indivisul work\480320_357487554353083_139202142_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763000" cy="5105400"/>
          </a:xfrm>
          <a:prstGeom prst="rect">
            <a:avLst/>
          </a:prstGeom>
          <a:noFill/>
        </p:spPr>
      </p:pic>
      <p:sp>
        <p:nvSpPr>
          <p:cNvPr id="6" name="Down Arrow Callout 5"/>
          <p:cNvSpPr/>
          <p:nvPr/>
        </p:nvSpPr>
        <p:spPr>
          <a:xfrm>
            <a:off x="1828800" y="0"/>
            <a:ext cx="5638800" cy="1447800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বলতে পার গ্রহগুলোর নাম কী ?</a:t>
            </a:r>
            <a:endParaRPr lang="en-US" sz="40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728</TotalTime>
  <Words>268</Words>
  <Application>Microsoft Office PowerPoint</Application>
  <PresentationFormat>On-screen Show (4:3)</PresentationFormat>
  <Paragraphs>71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মূল্যায়ন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Prokash Mistry</dc:creator>
  <cp:lastModifiedBy>Prokash Mistry</cp:lastModifiedBy>
  <cp:revision>161</cp:revision>
  <dcterms:created xsi:type="dcterms:W3CDTF">2013-08-01T15:30:02Z</dcterms:created>
  <dcterms:modified xsi:type="dcterms:W3CDTF">2013-08-04T08:10:32Z</dcterms:modified>
</cp:coreProperties>
</file>